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6" r:id="rId2"/>
    <p:sldId id="269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14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53: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la </a:t>
            </a:r>
            <a:r>
              <a:rPr lang="en-US" altLang="en-US" dirty="0" err="1"/>
              <a:t>lectura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n-US" altLang="en-US" dirty="0" err="1"/>
              <a:t>Tomar</a:t>
            </a:r>
            <a:r>
              <a:rPr lang="en-US" altLang="en-US" dirty="0"/>
              <a:t> </a:t>
            </a:r>
            <a:r>
              <a:rPr lang="en-US" altLang="en-US" u="sng" dirty="0"/>
              <a:t>Quiz 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796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r>
              <a:rPr lang="en-US" dirty="0" smtClean="0"/>
              <a:t>Read </a:t>
            </a:r>
            <a:r>
              <a:rPr lang="en-US" u="sng" dirty="0" smtClean="0"/>
              <a:t>¿</a:t>
            </a:r>
            <a:r>
              <a:rPr lang="en-US" u="sng" dirty="0" err="1" smtClean="0"/>
              <a:t>Quienes</a:t>
            </a:r>
            <a:r>
              <a:rPr lang="en-US" u="sng" dirty="0" smtClean="0"/>
              <a:t> </a:t>
            </a:r>
            <a:r>
              <a:rPr lang="en-US" u="sng" dirty="0" err="1" smtClean="0"/>
              <a:t>trabajan</a:t>
            </a:r>
            <a:r>
              <a:rPr lang="en-US" u="sng" dirty="0" smtClean="0"/>
              <a:t>?</a:t>
            </a:r>
            <a:r>
              <a:rPr lang="en-US" dirty="0" smtClean="0"/>
              <a:t> p. 114; en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r>
              <a:rPr lang="en-US" dirty="0" smtClean="0"/>
              <a:t>COPY and complete </a:t>
            </a:r>
            <a:r>
              <a:rPr lang="en-US" u="sng" dirty="0" smtClean="0"/>
              <a:t>¿</a:t>
            </a:r>
            <a:r>
              <a:rPr lang="en-US" u="sng" dirty="0" err="1" smtClean="0"/>
              <a:t>Comprendes</a:t>
            </a:r>
            <a:r>
              <a:rPr lang="en-US" u="sng" dirty="0" smtClean="0"/>
              <a:t>?</a:t>
            </a:r>
            <a:r>
              <a:rPr lang="en-US" dirty="0" smtClean="0"/>
              <a:t> p. </a:t>
            </a:r>
            <a:r>
              <a:rPr lang="en-US" smtClean="0"/>
              <a:t>115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154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53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486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rgbClr val="000099"/>
                </a:solidFill>
              </a:rPr>
              <a:t>Due by Wednesday, Feb. 19 @ midnight!!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Reading Practice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Complete </a:t>
            </a:r>
            <a:r>
              <a:rPr lang="en-US" altLang="en-US" u="sng" dirty="0"/>
              <a:t>ESCUELA AQUI Y EN LATINOAMERICA SELF-CHECK QUIZ</a:t>
            </a:r>
            <a:r>
              <a:rPr lang="en-US" altLang="en-US" dirty="0"/>
              <a:t> 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After submitting the quiz complete the bottom section as follows: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SECTION</a:t>
            </a:r>
            <a:r>
              <a:rPr lang="en-US" altLang="en-US"/>
              <a:t>:</a:t>
            </a:r>
            <a:r>
              <a:rPr lang="en-US" altLang="en-US" u="sng"/>
              <a:t> </a:t>
            </a:r>
            <a:r>
              <a:rPr lang="en-US" altLang="en-US" u="sng" dirty="0"/>
              <a:t>7</a:t>
            </a:r>
            <a:r>
              <a:rPr lang="en-US" altLang="en-US" u="sng" smtClean="0"/>
              <a:t>01</a:t>
            </a:r>
            <a:endParaRPr lang="en-US" altLang="en-US" u="sng" dirty="0"/>
          </a:p>
          <a:p>
            <a:pPr lvl="4">
              <a:lnSpc>
                <a:spcPct val="90000"/>
              </a:lnSpc>
            </a:pPr>
            <a:r>
              <a:rPr lang="en-US" altLang="en-US" dirty="0"/>
              <a:t>EMAIL: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108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        Clase 701 La fecha es el 14 de febrero del 2014</vt:lpstr>
      <vt:lpstr>Ejercicios</vt:lpstr>
      <vt:lpstr>Tarea # 53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30</cp:revision>
  <dcterms:created xsi:type="dcterms:W3CDTF">2010-11-04T18:53:39Z</dcterms:created>
  <dcterms:modified xsi:type="dcterms:W3CDTF">2014-02-14T21:25:35Z</dcterms:modified>
</cp:coreProperties>
</file>